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/>
    <p:restoredTop sz="94725"/>
  </p:normalViewPr>
  <p:slideViewPr>
    <p:cSldViewPr>
      <p:cViewPr>
        <p:scale>
          <a:sx n="87" d="100"/>
          <a:sy n="87" d="100"/>
        </p:scale>
        <p:origin x="3576" y="3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2EF8B-D15F-FA48-8C7D-A14B00169DC3}" type="datetimeFigureOut">
              <a:rPr lang="nb-NO" smtClean="0"/>
              <a:t>18.10.2020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B32BE-FEA8-2342-B12F-049CB10419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4437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1B32BE-FEA8-2342-B12F-049CB10419D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9867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 descr="Et bilde som inneholder person, barn, snø, ung&#10;&#10;Automatisk generert beskrivelse">
            <a:extLst>
              <a:ext uri="{FF2B5EF4-FFF2-40B4-BE49-F238E27FC236}">
                <a16:creationId xmlns:a16="http://schemas.microsoft.com/office/drawing/2014/main" id="{58558D53-9977-D046-8BAD-58B6BE9DDD4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8" y="0"/>
            <a:ext cx="7556500" cy="10693400"/>
          </a:xfrm>
          <a:prstGeom prst="rect">
            <a:avLst/>
          </a:prstGeom>
        </p:spPr>
      </p:pic>
      <p:sp>
        <p:nvSpPr>
          <p:cNvPr id="16" name="bg object 16"/>
          <p:cNvSpPr/>
          <p:nvPr/>
        </p:nvSpPr>
        <p:spPr>
          <a:xfrm>
            <a:off x="359994" y="360007"/>
            <a:ext cx="1311275" cy="1311275"/>
          </a:xfrm>
          <a:custGeom>
            <a:avLst/>
            <a:gdLst/>
            <a:ahLst/>
            <a:cxnLst/>
            <a:rect l="l" t="t" r="r" b="b"/>
            <a:pathLst>
              <a:path w="1311275" h="1311275">
                <a:moveTo>
                  <a:pt x="1311033" y="0"/>
                </a:moveTo>
                <a:lnTo>
                  <a:pt x="0" y="0"/>
                </a:lnTo>
                <a:lnTo>
                  <a:pt x="0" y="1311021"/>
                </a:lnTo>
                <a:lnTo>
                  <a:pt x="1311033" y="1311021"/>
                </a:lnTo>
                <a:lnTo>
                  <a:pt x="1311033" y="0"/>
                </a:lnTo>
                <a:close/>
              </a:path>
            </a:pathLst>
          </a:custGeom>
          <a:solidFill>
            <a:srgbClr val="ED1B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58342" y="598690"/>
            <a:ext cx="934085" cy="842010"/>
          </a:xfrm>
          <a:custGeom>
            <a:avLst/>
            <a:gdLst/>
            <a:ahLst/>
            <a:cxnLst/>
            <a:rect l="l" t="t" r="r" b="b"/>
            <a:pathLst>
              <a:path w="934085" h="842010">
                <a:moveTo>
                  <a:pt x="240207" y="556844"/>
                </a:moveTo>
                <a:lnTo>
                  <a:pt x="177711" y="556844"/>
                </a:lnTo>
                <a:lnTo>
                  <a:pt x="177711" y="707809"/>
                </a:lnTo>
                <a:lnTo>
                  <a:pt x="176949" y="707809"/>
                </a:lnTo>
                <a:lnTo>
                  <a:pt x="158508" y="680326"/>
                </a:lnTo>
                <a:lnTo>
                  <a:pt x="75679" y="556844"/>
                </a:lnTo>
                <a:lnTo>
                  <a:pt x="0" y="556844"/>
                </a:lnTo>
                <a:lnTo>
                  <a:pt x="0" y="841463"/>
                </a:lnTo>
                <a:lnTo>
                  <a:pt x="62496" y="841463"/>
                </a:lnTo>
                <a:lnTo>
                  <a:pt x="62496" y="680326"/>
                </a:lnTo>
                <a:lnTo>
                  <a:pt x="63258" y="680326"/>
                </a:lnTo>
                <a:lnTo>
                  <a:pt x="179209" y="841463"/>
                </a:lnTo>
                <a:lnTo>
                  <a:pt x="240207" y="841463"/>
                </a:lnTo>
                <a:lnTo>
                  <a:pt x="240207" y="707809"/>
                </a:lnTo>
                <a:lnTo>
                  <a:pt x="240207" y="556844"/>
                </a:lnTo>
                <a:close/>
              </a:path>
              <a:path w="934085" h="842010">
                <a:moveTo>
                  <a:pt x="279996" y="223634"/>
                </a:moveTo>
                <a:lnTo>
                  <a:pt x="142951" y="223634"/>
                </a:lnTo>
                <a:lnTo>
                  <a:pt x="142951" y="169049"/>
                </a:lnTo>
                <a:lnTo>
                  <a:pt x="228041" y="169049"/>
                </a:lnTo>
                <a:lnTo>
                  <a:pt x="228041" y="110324"/>
                </a:lnTo>
                <a:lnTo>
                  <a:pt x="142951" y="110324"/>
                </a:lnTo>
                <a:lnTo>
                  <a:pt x="142951" y="58737"/>
                </a:lnTo>
                <a:lnTo>
                  <a:pt x="275869" y="58737"/>
                </a:lnTo>
                <a:lnTo>
                  <a:pt x="275869" y="0"/>
                </a:lnTo>
                <a:lnTo>
                  <a:pt x="61633" y="0"/>
                </a:lnTo>
                <a:lnTo>
                  <a:pt x="61633" y="284632"/>
                </a:lnTo>
                <a:lnTo>
                  <a:pt x="279996" y="284632"/>
                </a:lnTo>
                <a:lnTo>
                  <a:pt x="279996" y="223634"/>
                </a:lnTo>
                <a:close/>
              </a:path>
              <a:path w="934085" h="842010">
                <a:moveTo>
                  <a:pt x="557110" y="0"/>
                </a:moveTo>
                <a:lnTo>
                  <a:pt x="494601" y="0"/>
                </a:lnTo>
                <a:lnTo>
                  <a:pt x="494601" y="150977"/>
                </a:lnTo>
                <a:lnTo>
                  <a:pt x="493852" y="150977"/>
                </a:lnTo>
                <a:lnTo>
                  <a:pt x="475411" y="123494"/>
                </a:lnTo>
                <a:lnTo>
                  <a:pt x="392569" y="0"/>
                </a:lnTo>
                <a:lnTo>
                  <a:pt x="316890" y="0"/>
                </a:lnTo>
                <a:lnTo>
                  <a:pt x="316890" y="284632"/>
                </a:lnTo>
                <a:lnTo>
                  <a:pt x="379399" y="284632"/>
                </a:lnTo>
                <a:lnTo>
                  <a:pt x="379399" y="123494"/>
                </a:lnTo>
                <a:lnTo>
                  <a:pt x="380149" y="123494"/>
                </a:lnTo>
                <a:lnTo>
                  <a:pt x="496112" y="284632"/>
                </a:lnTo>
                <a:lnTo>
                  <a:pt x="557110" y="284632"/>
                </a:lnTo>
                <a:lnTo>
                  <a:pt x="557110" y="150977"/>
                </a:lnTo>
                <a:lnTo>
                  <a:pt x="557110" y="0"/>
                </a:lnTo>
                <a:close/>
              </a:path>
              <a:path w="934085" h="842010">
                <a:moveTo>
                  <a:pt x="865835" y="140436"/>
                </a:moveTo>
                <a:lnTo>
                  <a:pt x="859866" y="95034"/>
                </a:lnTo>
                <a:lnTo>
                  <a:pt x="842137" y="56349"/>
                </a:lnTo>
                <a:lnTo>
                  <a:pt x="840054" y="54216"/>
                </a:lnTo>
                <a:lnTo>
                  <a:pt x="812888" y="26327"/>
                </a:lnTo>
                <a:lnTo>
                  <a:pt x="779983" y="10541"/>
                </a:lnTo>
                <a:lnTo>
                  <a:pt x="779983" y="140055"/>
                </a:lnTo>
                <a:lnTo>
                  <a:pt x="774268" y="182283"/>
                </a:lnTo>
                <a:lnTo>
                  <a:pt x="758812" y="210223"/>
                </a:lnTo>
                <a:lnTo>
                  <a:pt x="736155" y="225679"/>
                </a:lnTo>
                <a:lnTo>
                  <a:pt x="708837" y="230428"/>
                </a:lnTo>
                <a:lnTo>
                  <a:pt x="687374" y="230428"/>
                </a:lnTo>
                <a:lnTo>
                  <a:pt x="687374" y="54216"/>
                </a:lnTo>
                <a:lnTo>
                  <a:pt x="712965" y="54216"/>
                </a:lnTo>
                <a:lnTo>
                  <a:pt x="744562" y="61480"/>
                </a:lnTo>
                <a:lnTo>
                  <a:pt x="765263" y="80746"/>
                </a:lnTo>
                <a:lnTo>
                  <a:pt x="776554" y="108216"/>
                </a:lnTo>
                <a:lnTo>
                  <a:pt x="779983" y="140055"/>
                </a:lnTo>
                <a:lnTo>
                  <a:pt x="779983" y="10541"/>
                </a:lnTo>
                <a:lnTo>
                  <a:pt x="772388" y="6896"/>
                </a:lnTo>
                <a:lnTo>
                  <a:pt x="720890" y="0"/>
                </a:lnTo>
                <a:lnTo>
                  <a:pt x="606056" y="0"/>
                </a:lnTo>
                <a:lnTo>
                  <a:pt x="606056" y="284632"/>
                </a:lnTo>
                <a:lnTo>
                  <a:pt x="713740" y="284632"/>
                </a:lnTo>
                <a:lnTo>
                  <a:pt x="777113" y="275742"/>
                </a:lnTo>
                <a:lnTo>
                  <a:pt x="820775" y="252196"/>
                </a:lnTo>
                <a:lnTo>
                  <a:pt x="847966" y="218681"/>
                </a:lnTo>
                <a:lnTo>
                  <a:pt x="861910" y="179857"/>
                </a:lnTo>
                <a:lnTo>
                  <a:pt x="865835" y="140436"/>
                </a:lnTo>
                <a:close/>
              </a:path>
              <a:path w="934085" h="842010">
                <a:moveTo>
                  <a:pt x="933716" y="556844"/>
                </a:moveTo>
                <a:lnTo>
                  <a:pt x="869721" y="556844"/>
                </a:lnTo>
                <a:lnTo>
                  <a:pt x="829792" y="708939"/>
                </a:lnTo>
                <a:lnTo>
                  <a:pt x="829056" y="708939"/>
                </a:lnTo>
                <a:lnTo>
                  <a:pt x="824153" y="689737"/>
                </a:lnTo>
                <a:lnTo>
                  <a:pt x="790270" y="556844"/>
                </a:lnTo>
                <a:lnTo>
                  <a:pt x="722503" y="556844"/>
                </a:lnTo>
                <a:lnTo>
                  <a:pt x="682218" y="708939"/>
                </a:lnTo>
                <a:lnTo>
                  <a:pt x="681469" y="708939"/>
                </a:lnTo>
                <a:lnTo>
                  <a:pt x="642315" y="556844"/>
                </a:lnTo>
                <a:lnTo>
                  <a:pt x="561746" y="556844"/>
                </a:lnTo>
                <a:lnTo>
                  <a:pt x="637425" y="841463"/>
                </a:lnTo>
                <a:lnTo>
                  <a:pt x="707059" y="841463"/>
                </a:lnTo>
                <a:lnTo>
                  <a:pt x="742251" y="708939"/>
                </a:lnTo>
                <a:lnTo>
                  <a:pt x="747356" y="689737"/>
                </a:lnTo>
                <a:lnTo>
                  <a:pt x="748106" y="689737"/>
                </a:lnTo>
                <a:lnTo>
                  <a:pt x="788377" y="841463"/>
                </a:lnTo>
                <a:lnTo>
                  <a:pt x="858037" y="841463"/>
                </a:lnTo>
                <a:lnTo>
                  <a:pt x="893279" y="708939"/>
                </a:lnTo>
                <a:lnTo>
                  <a:pt x="933716" y="556844"/>
                </a:lnTo>
                <a:close/>
              </a:path>
            </a:pathLst>
          </a:custGeom>
          <a:solidFill>
            <a:srgbClr val="FAA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34012" y="878423"/>
            <a:ext cx="1152525" cy="283210"/>
          </a:xfrm>
          <a:custGeom>
            <a:avLst/>
            <a:gdLst/>
            <a:ahLst/>
            <a:cxnLst/>
            <a:rect l="l" t="t" r="r" b="b"/>
            <a:pathLst>
              <a:path w="1152525" h="283209">
                <a:moveTo>
                  <a:pt x="136144" y="5054"/>
                </a:moveTo>
                <a:lnTo>
                  <a:pt x="0" y="5054"/>
                </a:lnTo>
                <a:lnTo>
                  <a:pt x="0" y="278079"/>
                </a:lnTo>
                <a:lnTo>
                  <a:pt x="78003" y="278079"/>
                </a:lnTo>
                <a:lnTo>
                  <a:pt x="78003" y="172631"/>
                </a:lnTo>
                <a:lnTo>
                  <a:pt x="121704" y="172631"/>
                </a:lnTo>
                <a:lnTo>
                  <a:pt x="176581" y="165437"/>
                </a:lnTo>
                <a:lnTo>
                  <a:pt x="211043" y="146497"/>
                </a:lnTo>
                <a:lnTo>
                  <a:pt x="228344" y="120624"/>
                </a:lnTo>
                <a:lnTo>
                  <a:pt x="78003" y="120624"/>
                </a:lnTo>
                <a:lnTo>
                  <a:pt x="78003" y="57061"/>
                </a:lnTo>
                <a:lnTo>
                  <a:pt x="227273" y="57061"/>
                </a:lnTo>
                <a:lnTo>
                  <a:pt x="217858" y="37249"/>
                </a:lnTo>
                <a:lnTo>
                  <a:pt x="188310" y="14497"/>
                </a:lnTo>
                <a:lnTo>
                  <a:pt x="136144" y="5054"/>
                </a:lnTo>
                <a:close/>
              </a:path>
              <a:path w="1152525" h="283209">
                <a:moveTo>
                  <a:pt x="227273" y="57061"/>
                </a:moveTo>
                <a:lnTo>
                  <a:pt x="113766" y="57061"/>
                </a:lnTo>
                <a:lnTo>
                  <a:pt x="128219" y="58483"/>
                </a:lnTo>
                <a:lnTo>
                  <a:pt x="140303" y="63563"/>
                </a:lnTo>
                <a:lnTo>
                  <a:pt x="148595" y="73520"/>
                </a:lnTo>
                <a:lnTo>
                  <a:pt x="151676" y="89573"/>
                </a:lnTo>
                <a:lnTo>
                  <a:pt x="148865" y="103361"/>
                </a:lnTo>
                <a:lnTo>
                  <a:pt x="140841" y="113223"/>
                </a:lnTo>
                <a:lnTo>
                  <a:pt x="128214" y="119023"/>
                </a:lnTo>
                <a:lnTo>
                  <a:pt x="111594" y="120624"/>
                </a:lnTo>
                <a:lnTo>
                  <a:pt x="228344" y="120624"/>
                </a:lnTo>
                <a:lnTo>
                  <a:pt x="228915" y="119770"/>
                </a:lnTo>
                <a:lnTo>
                  <a:pt x="234022" y="89217"/>
                </a:lnTo>
                <a:lnTo>
                  <a:pt x="231020" y="64944"/>
                </a:lnTo>
                <a:lnTo>
                  <a:pt x="227273" y="57061"/>
                </a:lnTo>
                <a:close/>
              </a:path>
              <a:path w="1152525" h="283209">
                <a:moveTo>
                  <a:pt x="379552" y="0"/>
                </a:moveTo>
                <a:lnTo>
                  <a:pt x="334792" y="6367"/>
                </a:lnTo>
                <a:lnTo>
                  <a:pt x="298561" y="24766"/>
                </a:lnTo>
                <a:lnTo>
                  <a:pt x="271674" y="54139"/>
                </a:lnTo>
                <a:lnTo>
                  <a:pt x="254944" y="93429"/>
                </a:lnTo>
                <a:lnTo>
                  <a:pt x="249186" y="141579"/>
                </a:lnTo>
                <a:lnTo>
                  <a:pt x="254944" y="189723"/>
                </a:lnTo>
                <a:lnTo>
                  <a:pt x="271674" y="229009"/>
                </a:lnTo>
                <a:lnTo>
                  <a:pt x="298561" y="258380"/>
                </a:lnTo>
                <a:lnTo>
                  <a:pt x="334792" y="276778"/>
                </a:lnTo>
                <a:lnTo>
                  <a:pt x="379552" y="283146"/>
                </a:lnTo>
                <a:lnTo>
                  <a:pt x="424319" y="276778"/>
                </a:lnTo>
                <a:lnTo>
                  <a:pt x="460557" y="258380"/>
                </a:lnTo>
                <a:lnTo>
                  <a:pt x="487450" y="229009"/>
                </a:lnTo>
                <a:lnTo>
                  <a:pt x="379552" y="228968"/>
                </a:lnTo>
                <a:lnTo>
                  <a:pt x="360774" y="225622"/>
                </a:lnTo>
                <a:lnTo>
                  <a:pt x="345516" y="212763"/>
                </a:lnTo>
                <a:lnTo>
                  <a:pt x="335268" y="186159"/>
                </a:lnTo>
                <a:lnTo>
                  <a:pt x="331520" y="141579"/>
                </a:lnTo>
                <a:lnTo>
                  <a:pt x="334609" y="100035"/>
                </a:lnTo>
                <a:lnTo>
                  <a:pt x="343758" y="73090"/>
                </a:lnTo>
                <a:lnTo>
                  <a:pt x="358797" y="58538"/>
                </a:lnTo>
                <a:lnTo>
                  <a:pt x="379552" y="54178"/>
                </a:lnTo>
                <a:lnTo>
                  <a:pt x="487466" y="54178"/>
                </a:lnTo>
                <a:lnTo>
                  <a:pt x="460557" y="24766"/>
                </a:lnTo>
                <a:lnTo>
                  <a:pt x="424319" y="6367"/>
                </a:lnTo>
                <a:lnTo>
                  <a:pt x="379552" y="0"/>
                </a:lnTo>
                <a:close/>
              </a:path>
              <a:path w="1152525" h="283209">
                <a:moveTo>
                  <a:pt x="487466" y="54178"/>
                </a:moveTo>
                <a:lnTo>
                  <a:pt x="379552" y="54178"/>
                </a:lnTo>
                <a:lnTo>
                  <a:pt x="399858" y="58083"/>
                </a:lnTo>
                <a:lnTo>
                  <a:pt x="414951" y="71875"/>
                </a:lnTo>
                <a:lnTo>
                  <a:pt x="424356" y="98669"/>
                </a:lnTo>
                <a:lnTo>
                  <a:pt x="427596" y="141579"/>
                </a:lnTo>
                <a:lnTo>
                  <a:pt x="423798" y="186159"/>
                </a:lnTo>
                <a:lnTo>
                  <a:pt x="413465" y="212763"/>
                </a:lnTo>
                <a:lnTo>
                  <a:pt x="398187" y="225622"/>
                </a:lnTo>
                <a:lnTo>
                  <a:pt x="379552" y="228968"/>
                </a:lnTo>
                <a:lnTo>
                  <a:pt x="487468" y="228968"/>
                </a:lnTo>
                <a:lnTo>
                  <a:pt x="504184" y="189723"/>
                </a:lnTo>
                <a:lnTo>
                  <a:pt x="509943" y="141579"/>
                </a:lnTo>
                <a:lnTo>
                  <a:pt x="504184" y="93429"/>
                </a:lnTo>
                <a:lnTo>
                  <a:pt x="487466" y="54178"/>
                </a:lnTo>
                <a:close/>
              </a:path>
              <a:path w="1152525" h="283209">
                <a:moveTo>
                  <a:pt x="619721" y="5054"/>
                </a:moveTo>
                <a:lnTo>
                  <a:pt x="541718" y="5054"/>
                </a:lnTo>
                <a:lnTo>
                  <a:pt x="541718" y="278079"/>
                </a:lnTo>
                <a:lnTo>
                  <a:pt x="733844" y="278079"/>
                </a:lnTo>
                <a:lnTo>
                  <a:pt x="733844" y="219583"/>
                </a:lnTo>
                <a:lnTo>
                  <a:pt x="619721" y="219583"/>
                </a:lnTo>
                <a:lnTo>
                  <a:pt x="619721" y="5054"/>
                </a:lnTo>
                <a:close/>
              </a:path>
              <a:path w="1152525" h="283209">
                <a:moveTo>
                  <a:pt x="850125" y="5041"/>
                </a:moveTo>
                <a:lnTo>
                  <a:pt x="772121" y="5041"/>
                </a:lnTo>
                <a:lnTo>
                  <a:pt x="772121" y="278079"/>
                </a:lnTo>
                <a:lnTo>
                  <a:pt x="850125" y="278079"/>
                </a:lnTo>
                <a:lnTo>
                  <a:pt x="850125" y="5041"/>
                </a:lnTo>
                <a:close/>
              </a:path>
              <a:path w="1152525" h="283209">
                <a:moveTo>
                  <a:pt x="1021676" y="0"/>
                </a:moveTo>
                <a:lnTo>
                  <a:pt x="976917" y="6367"/>
                </a:lnTo>
                <a:lnTo>
                  <a:pt x="940686" y="24766"/>
                </a:lnTo>
                <a:lnTo>
                  <a:pt x="913798" y="54139"/>
                </a:lnTo>
                <a:lnTo>
                  <a:pt x="897068" y="93429"/>
                </a:lnTo>
                <a:lnTo>
                  <a:pt x="891311" y="141579"/>
                </a:lnTo>
                <a:lnTo>
                  <a:pt x="897068" y="189723"/>
                </a:lnTo>
                <a:lnTo>
                  <a:pt x="913798" y="229009"/>
                </a:lnTo>
                <a:lnTo>
                  <a:pt x="940686" y="258380"/>
                </a:lnTo>
                <a:lnTo>
                  <a:pt x="976917" y="276778"/>
                </a:lnTo>
                <a:lnTo>
                  <a:pt x="1021676" y="283146"/>
                </a:lnTo>
                <a:lnTo>
                  <a:pt x="1066437" y="276778"/>
                </a:lnTo>
                <a:lnTo>
                  <a:pt x="1102672" y="258380"/>
                </a:lnTo>
                <a:lnTo>
                  <a:pt x="1129563" y="229009"/>
                </a:lnTo>
                <a:lnTo>
                  <a:pt x="1021676" y="228968"/>
                </a:lnTo>
                <a:lnTo>
                  <a:pt x="1002893" y="225622"/>
                </a:lnTo>
                <a:lnTo>
                  <a:pt x="987636" y="212763"/>
                </a:lnTo>
                <a:lnTo>
                  <a:pt x="977391" y="186159"/>
                </a:lnTo>
                <a:lnTo>
                  <a:pt x="973645" y="141579"/>
                </a:lnTo>
                <a:lnTo>
                  <a:pt x="976731" y="100035"/>
                </a:lnTo>
                <a:lnTo>
                  <a:pt x="985878" y="73090"/>
                </a:lnTo>
                <a:lnTo>
                  <a:pt x="1000916" y="58538"/>
                </a:lnTo>
                <a:lnTo>
                  <a:pt x="1021676" y="54178"/>
                </a:lnTo>
                <a:lnTo>
                  <a:pt x="1129579" y="54178"/>
                </a:lnTo>
                <a:lnTo>
                  <a:pt x="1102672" y="24766"/>
                </a:lnTo>
                <a:lnTo>
                  <a:pt x="1066437" y="6367"/>
                </a:lnTo>
                <a:lnTo>
                  <a:pt x="1021676" y="0"/>
                </a:lnTo>
                <a:close/>
              </a:path>
              <a:path w="1152525" h="283209">
                <a:moveTo>
                  <a:pt x="1129579" y="54178"/>
                </a:moveTo>
                <a:lnTo>
                  <a:pt x="1021676" y="54178"/>
                </a:lnTo>
                <a:lnTo>
                  <a:pt x="1041979" y="58083"/>
                </a:lnTo>
                <a:lnTo>
                  <a:pt x="1057063" y="71875"/>
                </a:lnTo>
                <a:lnTo>
                  <a:pt x="1066459" y="98669"/>
                </a:lnTo>
                <a:lnTo>
                  <a:pt x="1069695" y="141579"/>
                </a:lnTo>
                <a:lnTo>
                  <a:pt x="1065900" y="186159"/>
                </a:lnTo>
                <a:lnTo>
                  <a:pt x="1055573" y="212763"/>
                </a:lnTo>
                <a:lnTo>
                  <a:pt x="1040302" y="225622"/>
                </a:lnTo>
                <a:lnTo>
                  <a:pt x="1021676" y="228968"/>
                </a:lnTo>
                <a:lnTo>
                  <a:pt x="1129580" y="228968"/>
                </a:lnTo>
                <a:lnTo>
                  <a:pt x="1146296" y="189723"/>
                </a:lnTo>
                <a:lnTo>
                  <a:pt x="1152055" y="141579"/>
                </a:lnTo>
                <a:lnTo>
                  <a:pt x="1146296" y="93429"/>
                </a:lnTo>
                <a:lnTo>
                  <a:pt x="1129579" y="541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35452" y="1150250"/>
            <a:ext cx="272415" cy="295275"/>
          </a:xfrm>
          <a:custGeom>
            <a:avLst/>
            <a:gdLst/>
            <a:ahLst/>
            <a:cxnLst/>
            <a:rect l="l" t="t" r="r" b="b"/>
            <a:pathLst>
              <a:path w="272415" h="295275">
                <a:moveTo>
                  <a:pt x="135915" y="0"/>
                </a:moveTo>
                <a:lnTo>
                  <a:pt x="89251" y="6637"/>
                </a:lnTo>
                <a:lnTo>
                  <a:pt x="51478" y="25816"/>
                </a:lnTo>
                <a:lnTo>
                  <a:pt x="23446" y="56433"/>
                </a:lnTo>
                <a:lnTo>
                  <a:pt x="6003" y="97386"/>
                </a:lnTo>
                <a:lnTo>
                  <a:pt x="0" y="147574"/>
                </a:lnTo>
                <a:lnTo>
                  <a:pt x="6003" y="197769"/>
                </a:lnTo>
                <a:lnTo>
                  <a:pt x="23446" y="238729"/>
                </a:lnTo>
                <a:lnTo>
                  <a:pt x="51478" y="269351"/>
                </a:lnTo>
                <a:lnTo>
                  <a:pt x="89251" y="288534"/>
                </a:lnTo>
                <a:lnTo>
                  <a:pt x="135915" y="295173"/>
                </a:lnTo>
                <a:lnTo>
                  <a:pt x="182578" y="288534"/>
                </a:lnTo>
                <a:lnTo>
                  <a:pt x="220351" y="269351"/>
                </a:lnTo>
                <a:lnTo>
                  <a:pt x="248384" y="238729"/>
                </a:lnTo>
                <a:lnTo>
                  <a:pt x="135915" y="238683"/>
                </a:lnTo>
                <a:lnTo>
                  <a:pt x="116343" y="235199"/>
                </a:lnTo>
                <a:lnTo>
                  <a:pt x="100439" y="221799"/>
                </a:lnTo>
                <a:lnTo>
                  <a:pt x="89757" y="194063"/>
                </a:lnTo>
                <a:lnTo>
                  <a:pt x="85851" y="147574"/>
                </a:lnTo>
                <a:lnTo>
                  <a:pt x="89068" y="104279"/>
                </a:lnTo>
                <a:lnTo>
                  <a:pt x="98601" y="76193"/>
                </a:lnTo>
                <a:lnTo>
                  <a:pt x="114275" y="61023"/>
                </a:lnTo>
                <a:lnTo>
                  <a:pt x="135915" y="56476"/>
                </a:lnTo>
                <a:lnTo>
                  <a:pt x="248403" y="56476"/>
                </a:lnTo>
                <a:lnTo>
                  <a:pt x="220351" y="25816"/>
                </a:lnTo>
                <a:lnTo>
                  <a:pt x="182578" y="6637"/>
                </a:lnTo>
                <a:lnTo>
                  <a:pt x="135915" y="0"/>
                </a:lnTo>
                <a:close/>
              </a:path>
              <a:path w="272415" h="295275">
                <a:moveTo>
                  <a:pt x="248403" y="56476"/>
                </a:moveTo>
                <a:lnTo>
                  <a:pt x="135915" y="56476"/>
                </a:lnTo>
                <a:lnTo>
                  <a:pt x="157086" y="60548"/>
                </a:lnTo>
                <a:lnTo>
                  <a:pt x="172816" y="74926"/>
                </a:lnTo>
                <a:lnTo>
                  <a:pt x="182615" y="102854"/>
                </a:lnTo>
                <a:lnTo>
                  <a:pt x="185991" y="147574"/>
                </a:lnTo>
                <a:lnTo>
                  <a:pt x="182031" y="194063"/>
                </a:lnTo>
                <a:lnTo>
                  <a:pt x="171259" y="221799"/>
                </a:lnTo>
                <a:lnTo>
                  <a:pt x="155334" y="235199"/>
                </a:lnTo>
                <a:lnTo>
                  <a:pt x="135915" y="238683"/>
                </a:lnTo>
                <a:lnTo>
                  <a:pt x="248404" y="238683"/>
                </a:lnTo>
                <a:lnTo>
                  <a:pt x="265827" y="197769"/>
                </a:lnTo>
                <a:lnTo>
                  <a:pt x="271830" y="147574"/>
                </a:lnTo>
                <a:lnTo>
                  <a:pt x="265827" y="97386"/>
                </a:lnTo>
                <a:lnTo>
                  <a:pt x="248403" y="56476"/>
                </a:lnTo>
                <a:close/>
              </a:path>
            </a:pathLst>
          </a:custGeom>
          <a:solidFill>
            <a:srgbClr val="FAA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pe 33">
            <a:extLst>
              <a:ext uri="{FF2B5EF4-FFF2-40B4-BE49-F238E27FC236}">
                <a16:creationId xmlns:a16="http://schemas.microsoft.com/office/drawing/2014/main" id="{833FEC27-2643-9B45-98DF-895FF856D064}"/>
              </a:ext>
            </a:extLst>
          </p:cNvPr>
          <p:cNvGrpSpPr/>
          <p:nvPr/>
        </p:nvGrpSpPr>
        <p:grpSpPr>
          <a:xfrm>
            <a:off x="5358970" y="1132233"/>
            <a:ext cx="1816940" cy="311277"/>
            <a:chOff x="5358970" y="1124009"/>
            <a:chExt cx="1816940" cy="311277"/>
          </a:xfrm>
        </p:grpSpPr>
        <p:cxnSp>
          <p:nvCxnSpPr>
            <p:cNvPr id="23" name="Rett linje 22">
              <a:extLst>
                <a:ext uri="{FF2B5EF4-FFF2-40B4-BE49-F238E27FC236}">
                  <a16:creationId xmlns:a16="http://schemas.microsoft.com/office/drawing/2014/main" id="{8B795DBE-14A9-494D-A2BB-70120C6F44EE}"/>
                </a:ext>
              </a:extLst>
            </p:cNvPr>
            <p:cNvCxnSpPr>
              <a:cxnSpLocks/>
            </p:cNvCxnSpPr>
            <p:nvPr/>
          </p:nvCxnSpPr>
          <p:spPr>
            <a:xfrm>
              <a:off x="5360300" y="1124009"/>
              <a:ext cx="1815610" cy="6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E01F25FD-9199-B54D-A320-ECB1B740850D}"/>
                </a:ext>
              </a:extLst>
            </p:cNvPr>
            <p:cNvCxnSpPr>
              <a:cxnSpLocks/>
            </p:cNvCxnSpPr>
            <p:nvPr/>
          </p:nvCxnSpPr>
          <p:spPr>
            <a:xfrm>
              <a:off x="5360300" y="1193792"/>
              <a:ext cx="1815610" cy="6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E9C6E54C-8BEB-EF46-8337-5B580D8D474A}"/>
                </a:ext>
              </a:extLst>
            </p:cNvPr>
            <p:cNvCxnSpPr>
              <a:cxnSpLocks/>
            </p:cNvCxnSpPr>
            <p:nvPr/>
          </p:nvCxnSpPr>
          <p:spPr>
            <a:xfrm>
              <a:off x="5359319" y="1269992"/>
              <a:ext cx="1815610" cy="6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Rett linje 26">
              <a:extLst>
                <a:ext uri="{FF2B5EF4-FFF2-40B4-BE49-F238E27FC236}">
                  <a16:creationId xmlns:a16="http://schemas.microsoft.com/office/drawing/2014/main" id="{D5713F0D-1F43-3F4E-B8F6-30A614A943E2}"/>
                </a:ext>
              </a:extLst>
            </p:cNvPr>
            <p:cNvCxnSpPr>
              <a:cxnSpLocks/>
            </p:cNvCxnSpPr>
            <p:nvPr/>
          </p:nvCxnSpPr>
          <p:spPr>
            <a:xfrm>
              <a:off x="5359319" y="1352639"/>
              <a:ext cx="1815610" cy="6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Rett linje 27">
              <a:extLst>
                <a:ext uri="{FF2B5EF4-FFF2-40B4-BE49-F238E27FC236}">
                  <a16:creationId xmlns:a16="http://schemas.microsoft.com/office/drawing/2014/main" id="{EF596341-952B-6F45-8B46-625C6E2E30BC}"/>
                </a:ext>
              </a:extLst>
            </p:cNvPr>
            <p:cNvCxnSpPr>
              <a:cxnSpLocks/>
            </p:cNvCxnSpPr>
            <p:nvPr/>
          </p:nvCxnSpPr>
          <p:spPr>
            <a:xfrm>
              <a:off x="5358970" y="1428839"/>
              <a:ext cx="1815610" cy="6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object 17"/>
          <p:cNvSpPr txBox="1"/>
          <p:nvPr/>
        </p:nvSpPr>
        <p:spPr>
          <a:xfrm>
            <a:off x="5360445" y="552323"/>
            <a:ext cx="1852930" cy="9515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nb-NO" sz="1200" b="1" spc="-15" dirty="0">
                <a:solidFill>
                  <a:srgbClr val="231F20"/>
                </a:solidFill>
                <a:latin typeface="FrutigerLTStd-BoldCn"/>
                <a:cs typeface="FrutigerLTStd-BoldCn"/>
              </a:rPr>
              <a:t>NAVN NAVNESEN</a:t>
            </a:r>
            <a:endParaRPr sz="1200" dirty="0">
              <a:latin typeface="FrutigerLTStd-BoldCn"/>
              <a:cs typeface="FrutigerLTStd-BoldC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FrutigerLTStd-BoldCn"/>
              <a:cs typeface="FrutigerLTStd-BoldCn"/>
            </a:endParaRPr>
          </a:p>
          <a:p>
            <a:pPr algn="ctr">
              <a:lnSpc>
                <a:spcPct val="100000"/>
              </a:lnSpc>
            </a:pPr>
            <a:r>
              <a:rPr sz="1200" b="1" i="1" dirty="0">
                <a:solidFill>
                  <a:srgbClr val="231F20"/>
                </a:solidFill>
                <a:latin typeface="Georgia-BoldItalic"/>
                <a:cs typeface="Georgia-BoldItalic"/>
              </a:rPr>
              <a:t>Ditt </a:t>
            </a:r>
            <a:r>
              <a:rPr sz="1200" b="1" i="1" dirty="0" err="1">
                <a:solidFill>
                  <a:srgbClr val="231F20"/>
                </a:solidFill>
                <a:latin typeface="Georgia-BoldItalic"/>
                <a:cs typeface="Georgia-BoldItalic"/>
              </a:rPr>
              <a:t>bidrag</a:t>
            </a:r>
            <a:r>
              <a:rPr sz="1200" b="1" i="1" spc="-20" dirty="0">
                <a:solidFill>
                  <a:srgbClr val="231F20"/>
                </a:solidFill>
                <a:latin typeface="Georgia-BoldItalic"/>
                <a:cs typeface="Georgia-BoldItalic"/>
              </a:rPr>
              <a:t> </a:t>
            </a:r>
            <a:r>
              <a:rPr sz="1200" b="1" i="1" dirty="0" err="1">
                <a:solidFill>
                  <a:srgbClr val="231F20"/>
                </a:solidFill>
                <a:latin typeface="Georgia-BoldItalic"/>
                <a:cs typeface="Georgia-BoldItalic"/>
              </a:rPr>
              <a:t>på</a:t>
            </a:r>
            <a:endParaRPr lang="nb-NO" sz="1200" b="1" i="1" dirty="0">
              <a:solidFill>
                <a:srgbClr val="231F20"/>
              </a:solidFill>
              <a:latin typeface="Georgia-BoldItalic"/>
              <a:cs typeface="Georgia-BoldItalic"/>
            </a:endParaRPr>
          </a:p>
          <a:p>
            <a:pPr algn="ctr">
              <a:lnSpc>
                <a:spcPct val="100000"/>
              </a:lnSpc>
            </a:pPr>
            <a:r>
              <a:rPr lang="nb-NO" sz="2600" b="1" dirty="0">
                <a:solidFill>
                  <a:srgbClr val="231F20"/>
                </a:solidFill>
                <a:latin typeface="Frutiger LT Std 47 Light Cn" panose="020B0406020204020204" pitchFamily="34" charset="0"/>
                <a:cs typeface="Georgia-BoldItalic"/>
              </a:rPr>
              <a:t>kr. 150</a:t>
            </a:r>
            <a:endParaRPr sz="2600" dirty="0">
              <a:latin typeface="FrutigerLTStd-BoldCn"/>
              <a:cs typeface="FrutigerLTStd-BoldC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300" y="1682561"/>
            <a:ext cx="972819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1400" b="1" dirty="0">
                <a:solidFill>
                  <a:srgbClr val="231F20"/>
                </a:solidFill>
                <a:latin typeface="FrutigerLTStd-BoldCn"/>
                <a:cs typeface="FrutigerLTStd-BoldCn"/>
              </a:rPr>
              <a:t>#endpolio  endpoli</a:t>
            </a:r>
            <a:r>
              <a:rPr sz="1400" b="1" spc="-55" dirty="0">
                <a:solidFill>
                  <a:srgbClr val="231F20"/>
                </a:solidFill>
                <a:latin typeface="FrutigerLTStd-BoldCn"/>
                <a:cs typeface="FrutigerLTStd-BoldCn"/>
              </a:rPr>
              <a:t>o</a:t>
            </a:r>
            <a:r>
              <a:rPr sz="1400" b="1" dirty="0">
                <a:solidFill>
                  <a:srgbClr val="231F20"/>
                </a:solidFill>
                <a:latin typeface="FrutigerLTStd-BoldCn"/>
                <a:cs typeface="FrutigerLTStd-BoldCn"/>
              </a:rPr>
              <a:t>.o</a:t>
            </a:r>
            <a:r>
              <a:rPr sz="1400" b="1" spc="-15" dirty="0">
                <a:solidFill>
                  <a:srgbClr val="231F20"/>
                </a:solidFill>
                <a:latin typeface="FrutigerLTStd-BoldCn"/>
                <a:cs typeface="FrutigerLTStd-BoldCn"/>
              </a:rPr>
              <a:t>r</a:t>
            </a:r>
            <a:r>
              <a:rPr sz="1400" b="1" dirty="0">
                <a:solidFill>
                  <a:srgbClr val="231F20"/>
                </a:solidFill>
                <a:latin typeface="FrutigerLTStd-BoldCn"/>
                <a:cs typeface="FrutigerLTStd-BoldCn"/>
              </a:rPr>
              <a:t>g</a:t>
            </a:r>
            <a:endParaRPr sz="1400" dirty="0">
              <a:latin typeface="FrutigerLTStd-BoldCn"/>
              <a:cs typeface="FrutigerLTStd-BoldC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97910" y="1537489"/>
            <a:ext cx="1778000" cy="65659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1200" b="1" i="1" spc="-5" dirty="0">
                <a:solidFill>
                  <a:srgbClr val="231F20"/>
                </a:solidFill>
                <a:latin typeface="Georgia-BoldItalic"/>
                <a:cs typeface="Georgia-BoldItalic"/>
              </a:rPr>
              <a:t>finansierer vaksine</a:t>
            </a:r>
            <a:r>
              <a:rPr sz="1200" b="1" i="1" spc="-80" dirty="0">
                <a:solidFill>
                  <a:srgbClr val="231F20"/>
                </a:solidFill>
                <a:latin typeface="Georgia-BoldItalic"/>
                <a:cs typeface="Georgia-BoldItalic"/>
              </a:rPr>
              <a:t> </a:t>
            </a:r>
            <a:r>
              <a:rPr sz="1200" b="1" i="1" dirty="0">
                <a:solidFill>
                  <a:srgbClr val="231F20"/>
                </a:solidFill>
                <a:latin typeface="Georgia-BoldItalic"/>
                <a:cs typeface="Georgia-BoldItalic"/>
              </a:rPr>
              <a:t>til</a:t>
            </a:r>
            <a:endParaRPr sz="1200" dirty="0">
              <a:latin typeface="Georgia-BoldItalic"/>
              <a:cs typeface="Georgia-BoldItalic"/>
            </a:endParaRPr>
          </a:p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lang="nb-NO" sz="2600" b="1" dirty="0">
                <a:solidFill>
                  <a:srgbClr val="231F20"/>
                </a:solidFill>
                <a:latin typeface="FrutigerLTStd-BoldCn"/>
                <a:cs typeface="FrutigerLTStd-BoldCn"/>
              </a:rPr>
              <a:t>5</a:t>
            </a:r>
            <a:r>
              <a:rPr sz="2600" b="1" spc="-20" dirty="0">
                <a:solidFill>
                  <a:srgbClr val="231F20"/>
                </a:solidFill>
                <a:latin typeface="FrutigerLTStd-BoldCn"/>
                <a:cs typeface="FrutigerLTStd-BoldCn"/>
              </a:rPr>
              <a:t> BARN</a:t>
            </a:r>
            <a:endParaRPr sz="2600" dirty="0">
              <a:latin typeface="FrutigerLTStd-BoldCn"/>
              <a:cs typeface="FrutigerLTStd-BoldC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7300" y="10044750"/>
            <a:ext cx="1033780" cy="32258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600" dirty="0">
                <a:solidFill>
                  <a:srgbClr val="231F20"/>
                </a:solidFill>
                <a:latin typeface="Georgia"/>
                <a:cs typeface="Georgia"/>
              </a:rPr>
              <a:t>.................................................</a:t>
            </a:r>
            <a:endParaRPr sz="6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i="1" dirty="0">
                <a:solidFill>
                  <a:srgbClr val="231F20"/>
                </a:solidFill>
                <a:latin typeface="Georgia"/>
                <a:cs typeface="Georgia"/>
              </a:rPr>
              <a:t>President</a:t>
            </a:r>
            <a:endParaRPr sz="1200" dirty="0">
              <a:latin typeface="Georgia"/>
              <a:cs typeface="Georg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38000" y="10044750"/>
            <a:ext cx="1033780" cy="32258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600" dirty="0">
                <a:solidFill>
                  <a:srgbClr val="231F20"/>
                </a:solidFill>
                <a:latin typeface="Georgia"/>
                <a:cs typeface="Georgia"/>
              </a:rPr>
              <a:t>.................................................</a:t>
            </a:r>
            <a:endParaRPr sz="6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i="1" spc="-5" dirty="0">
                <a:solidFill>
                  <a:srgbClr val="231F20"/>
                </a:solidFill>
                <a:latin typeface="Georgia"/>
                <a:cs typeface="Georgia"/>
              </a:rPr>
              <a:t>Kasserer</a:t>
            </a:r>
            <a:endParaRPr sz="1200" dirty="0">
              <a:latin typeface="Georgia"/>
              <a:cs typeface="Georg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71499" y="4641099"/>
            <a:ext cx="9652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31F20"/>
                </a:solidFill>
                <a:latin typeface="Times New Roman"/>
                <a:cs typeface="Times New Roman"/>
              </a:rPr>
              <a:t>Photos: Rotary </a:t>
            </a:r>
            <a:r>
              <a:rPr sz="600" dirty="0">
                <a:solidFill>
                  <a:srgbClr val="231F20"/>
                </a:solidFill>
                <a:latin typeface="Times New Roman"/>
                <a:cs typeface="Times New Roman"/>
              </a:rPr>
              <a:t>International</a:t>
            </a:r>
            <a:r>
              <a:rPr sz="6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600" spc="-35" dirty="0">
                <a:solidFill>
                  <a:srgbClr val="231F20"/>
                </a:solidFill>
                <a:latin typeface="Times New Roman"/>
                <a:cs typeface="Times New Roman"/>
              </a:rPr>
              <a:t>©</a:t>
            </a:r>
            <a:endParaRPr sz="600">
              <a:latin typeface="Times New Roman"/>
              <a:cs typeface="Times New Roman"/>
            </a:endParaRPr>
          </a:p>
        </p:txBody>
      </p:sp>
      <p:pic>
        <p:nvPicPr>
          <p:cNvPr id="38" name="Bilde 37">
            <a:extLst>
              <a:ext uri="{FF2B5EF4-FFF2-40B4-BE49-F238E27FC236}">
                <a16:creationId xmlns:a16="http://schemas.microsoft.com/office/drawing/2014/main" id="{23EDE865-D388-2F43-8BA0-778DF32785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980" y="9745030"/>
            <a:ext cx="2006600" cy="622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28</Words>
  <Application>Microsoft Macintosh PowerPoint</Application>
  <PresentationFormat>Egendefinert</PresentationFormat>
  <Paragraphs>13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Calibri</vt:lpstr>
      <vt:lpstr>Frutiger LT Std 47 Light Cn</vt:lpstr>
      <vt:lpstr>FrutigerLTStd-BoldCn</vt:lpstr>
      <vt:lpstr>Georgia</vt:lpstr>
      <vt:lpstr>Georgia-BoldItalic</vt:lpstr>
      <vt:lpstr>Times New Roman</vt:lpstr>
      <vt:lpstr>Office Theme</vt:lpstr>
      <vt:lpstr>PowerPoint-presentasjon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WPD Takk for ditt bidrag</dc:title>
  <dc:subject>World Polio Day 2020</dc:subject>
  <dc:creator>Tore Jørgen Slettahjell</dc:creator>
  <cp:keywords/>
  <dc:description>Copyright design RPIC Tore J. Slettahjell - 2020</dc:description>
  <cp:lastModifiedBy>Tore Slettahjell</cp:lastModifiedBy>
  <cp:revision>3</cp:revision>
  <dcterms:created xsi:type="dcterms:W3CDTF">2020-10-13T19:14:49Z</dcterms:created>
  <dcterms:modified xsi:type="dcterms:W3CDTF">2020-10-18T18:17:19Z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2020-10-06T10:00:00Z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2020-10-13T10:00:00Z</vt:filetime>
  </property>
</Properties>
</file>