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38B0A-C732-40DC-9748-52B80ECB33B2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FC8E-A7D6-40AE-8AFA-640F4049F1C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203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A66755-15B2-43B7-95C5-FCFD55622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C65FE5D-D2A9-41BE-A9A9-C54C6AE91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521007-A4B4-4B0E-BAE4-259D1B7F6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0B2466A-E6B2-48AA-8945-E7A1A2DB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398B39-8EC0-4B07-AA23-352DB662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695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1C0A87-6452-4D27-B4FB-A07239AF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A1B7EAD-6074-44F6-98D7-B255D9290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1880061-941F-4E6B-BA43-5D740D36E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A0E568-2FCB-4270-B1A4-9CF18EC24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D1D832-074F-4B23-AF1E-461E42C56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53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C22CB06-223F-4B90-AD7A-2F3F1D560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A9C820-11B0-4C03-BCDB-0E8BB19F7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01E98D-F0BB-432C-AD98-861D7A095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CAC6A4-7B5A-426D-A876-2389CB34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350571B-411C-4A59-9564-6CC89A69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42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DB3340F-D835-4D77-802A-346FD84D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F9B09A-E455-4835-BDEF-82B46399B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1D789A0-9481-4790-97F8-98DADB72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91391C-3E16-43DB-AE40-D3E619B3C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1F86AD-0FC5-4555-AF10-A5281286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669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81D22C-FBF4-473C-A5D8-4223FBC76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249F702-3F23-4381-9F12-2407BE1B3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BE7B03-0D46-441E-8C4B-27A3E3087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451F72-4417-4659-BA66-AEE57CD8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B464068-8686-4EA3-8B9E-C314B309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595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89ACC6-5721-4E3F-A49A-ECB77AD9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81125D-2F00-409F-BC3C-5AA3295C2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A3695E-F92B-46DE-BFCD-A147F6CC6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CF75894-0BB7-4A2B-A78B-7F9BE913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971F84-F00D-4723-92C3-ADB153F3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2442F4E-E153-40DB-9048-846E18DE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60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423E5B-97AB-46A1-AE3A-536CE22E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9969729-3FE7-4817-A95C-684B9B566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C6DEB61-6BE5-4E1D-9B22-E5B457289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9E72FE1-BCC5-4F1F-A4B7-369A54343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D710212-E954-493F-9D21-82D251620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5AA12D4-FD5C-4231-B1B5-CFFCBC66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22EA34D-90CD-4B14-AC9B-43897004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39726AB-F7D6-4D90-A784-CFDC5D08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421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8485DD-F0F4-43EF-B247-A26F3007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A0CD927-60D8-4A8D-B267-CC9962001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8EFE55-85CA-4576-B222-14AC8FC1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D68B5B1-3834-4D99-9EAB-30D3E8F5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219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2B0DC6A-8C11-4D0C-95E4-E46CFC476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EDB45F6-157F-439F-83A7-35D0DAC0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AB67498-BD31-4500-AFBC-4DC1B6A6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100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35A901-560F-4D11-BA68-1035CBD92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093D2E-8B94-4CDC-AB68-5D3EBA49D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1959974-DD0F-41A7-A4B4-3F49D0EDB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7CC690D-9D3B-4293-BD69-0F577DF3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FCBB232-C5CA-454D-8BBB-773D41C3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E22E051-A969-449F-8EBE-4CC4FC0B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188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E16C5A-34D7-48EF-9BC9-E9E3A57E6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4D0081D-9229-44E7-A52C-59DAAE9B1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CE52C22-7276-467D-8313-F85F7EC84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DEAB2D8-C125-4DE5-9E60-70BAF7DCD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95B7E5F-DFF9-42BB-BCF6-3DEE8FA1F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F54D3F8-DE17-4F0F-ACD8-C82271C9B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936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52EE56C-9143-4FE6-91C1-5D6A20B9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082E0C6-6773-439D-AB59-B531AE15B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862018C-DECF-4B75-A31F-7D542CC9E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51801-4C37-43C2-BA9E-7800104463F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8CB3CA-E3F9-45DC-AD90-F6BEFA5FC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701702C-1F82-4CCB-8A3E-5D825F5F8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F71C-30BF-4D5F-AB4D-86BD6C5BB3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609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89D612DF-6771-4BEB-B8BD-E555E9A2B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673" y="2922904"/>
            <a:ext cx="9144000" cy="3744908"/>
          </a:xfrm>
        </p:spPr>
        <p:txBody>
          <a:bodyPr>
            <a:normAutofit/>
          </a:bodyPr>
          <a:lstStyle/>
          <a:p>
            <a:pPr algn="l"/>
            <a:r>
              <a:rPr lang="nb-NO" b="1" dirty="0"/>
              <a:t>Hva er RYLA?</a:t>
            </a:r>
            <a:endParaRPr lang="nb-NO" dirty="0"/>
          </a:p>
          <a:p>
            <a:pPr algn="l"/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RYLA betyr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Rotary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Youth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Leadership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Award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, og er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Rotarys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program fro å hjelpe unge mennesker med å utvikle deres lederevner og styrke deres selvtillit. Dette har vært et offisielt </a:t>
            </a:r>
            <a:r>
              <a:rPr lang="nb-NO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Rotaryprogram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siden 1971.</a:t>
            </a:r>
          </a:p>
          <a:p>
            <a:pPr algn="l"/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Første RYLA-seminar i Norge, og Norden, ble gjennomført våren 1985 på Nansen-skolen i Lillehammer, etter initiativ av guvernørene Bjørn Dahl og Harald Hoel.</a:t>
            </a:r>
            <a:b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400" b="1" dirty="0">
                <a:latin typeface="Calibri" panose="020F0502020204030204" pitchFamily="34" charset="0"/>
                <a:cs typeface="Calibri" panose="020F0502020204030204" pitchFamily="34" charset="0"/>
              </a:rPr>
              <a:t>Målsettingen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med RYLA er å gi fremtidens ledere impulser og ideer til godt lederskap innen næringsliv, organisasjonsliv og forvaltning.</a:t>
            </a:r>
            <a:b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400" b="1" dirty="0">
                <a:latin typeface="Calibri" panose="020F0502020204030204" pitchFamily="34" charset="0"/>
                <a:cs typeface="Calibri" panose="020F0502020204030204" pitchFamily="34" charset="0"/>
              </a:rPr>
              <a:t>Målgruppen</a:t>
            </a:r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 er ungdom av begge kjønn i alderen 20 - 30 år (i noen tilfeller 18 - 35 år) som har vist initiativ, evner og vilje til sosialt medansvar ved å være ledere innen speidervirksomhet, musikkorps, elevråd, studentorganisasjoner og ikke å forglemme potensielle ledere i næringslivet, eller også unge ledere som trenger påfyll.</a:t>
            </a:r>
          </a:p>
          <a:p>
            <a:pPr algn="l"/>
            <a:endParaRPr lang="nb-NO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nb-NO" sz="1400" dirty="0">
                <a:latin typeface="Calibri" panose="020F0502020204030204" pitchFamily="34" charset="0"/>
                <a:cs typeface="Calibri" panose="020F0502020204030204" pitchFamily="34" charset="0"/>
              </a:rPr>
              <a:t>Stjørdal Rotaryklubb ønsker å arrangere RYLA 23. – 25. oktober 2020, men …….</a:t>
            </a:r>
          </a:p>
          <a:p>
            <a:pPr algn="l"/>
            <a:endParaRPr lang="nb-NO" sz="1200" dirty="0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224D415E-17DF-4E4B-8DE7-81F3F1216E3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17454" y="190188"/>
            <a:ext cx="1578610" cy="655320"/>
          </a:xfrm>
          <a:prstGeom prst="rect">
            <a:avLst/>
          </a:prstGeom>
        </p:spPr>
      </p:pic>
      <p:pic>
        <p:nvPicPr>
          <p:cNvPr id="6" name="Bilde 5" descr="Et bilde som inneholder datamaskin, klokke&#10;&#10;Automatisk generert beskrivelse">
            <a:extLst>
              <a:ext uri="{FF2B5EF4-FFF2-40B4-BE49-F238E27FC236}">
                <a16:creationId xmlns:a16="http://schemas.microsoft.com/office/drawing/2014/main" id="{A467EF03-FB99-4773-85EF-DF0AE7BAA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72" y="51558"/>
            <a:ext cx="1053815" cy="932580"/>
          </a:xfrm>
          <a:prstGeom prst="rect">
            <a:avLst/>
          </a:prstGeom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035F291F-D4A5-4588-B39E-5561044E391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542279" y="453006"/>
            <a:ext cx="1578609" cy="1147194"/>
          </a:xfrm>
          <a:prstGeom prst="rect">
            <a:avLst/>
          </a:prstGeom>
        </p:spPr>
      </p:pic>
      <p:sp>
        <p:nvSpPr>
          <p:cNvPr id="11" name="Tittel 1">
            <a:extLst>
              <a:ext uri="{FF2B5EF4-FFF2-40B4-BE49-F238E27FC236}">
                <a16:creationId xmlns:a16="http://schemas.microsoft.com/office/drawing/2014/main" id="{404F0C98-8EDE-4822-9B4F-4BDA11FCA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655698" cy="844867"/>
          </a:xfrm>
        </p:spPr>
        <p:txBody>
          <a:bodyPr>
            <a:normAutofit fontScale="90000"/>
          </a:bodyPr>
          <a:lstStyle/>
          <a:p>
            <a:r>
              <a:rPr lang="nb-NO" dirty="0"/>
              <a:t> </a:t>
            </a:r>
          </a:p>
        </p:txBody>
      </p:sp>
      <p:sp>
        <p:nvSpPr>
          <p:cNvPr id="12" name="Oval Callout 4">
            <a:extLst>
              <a:ext uri="{FF2B5EF4-FFF2-40B4-BE49-F238E27FC236}">
                <a16:creationId xmlns:a16="http://schemas.microsoft.com/office/drawing/2014/main" id="{396978E4-1BFD-4D6D-BCEB-7963A45BB355}"/>
              </a:ext>
            </a:extLst>
          </p:cNvPr>
          <p:cNvSpPr/>
          <p:nvPr/>
        </p:nvSpPr>
        <p:spPr>
          <a:xfrm rot="20621328">
            <a:off x="3579602" y="615401"/>
            <a:ext cx="1514475" cy="15641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000" b="1" dirty="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nb-NO" sz="1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Dette var nok det mest fornuftige jeg kunne ha fått ut av denne helgen.»   </a:t>
            </a:r>
            <a:endParaRPr lang="nb-NO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Oval Callout 3">
            <a:extLst>
              <a:ext uri="{FF2B5EF4-FFF2-40B4-BE49-F238E27FC236}">
                <a16:creationId xmlns:a16="http://schemas.microsoft.com/office/drawing/2014/main" id="{2C2DFCCE-7EAD-47AC-A77D-5D19C1BE96BC}"/>
              </a:ext>
            </a:extLst>
          </p:cNvPr>
          <p:cNvSpPr/>
          <p:nvPr/>
        </p:nvSpPr>
        <p:spPr>
          <a:xfrm rot="859658">
            <a:off x="7719699" y="267638"/>
            <a:ext cx="1861185" cy="91376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“Motiverende og nettverksbyggende.»  </a:t>
            </a:r>
            <a:endParaRPr lang="nb-NO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Oval Callout 5">
            <a:extLst>
              <a:ext uri="{FF2B5EF4-FFF2-40B4-BE49-F238E27FC236}">
                <a16:creationId xmlns:a16="http://schemas.microsoft.com/office/drawing/2014/main" id="{0C4A8270-D14D-46CC-87C9-24A6ED4F1553}"/>
              </a:ext>
            </a:extLst>
          </p:cNvPr>
          <p:cNvSpPr/>
          <p:nvPr/>
        </p:nvSpPr>
        <p:spPr>
          <a:xfrm>
            <a:off x="6060338" y="1600200"/>
            <a:ext cx="2571934" cy="844867"/>
          </a:xfrm>
          <a:prstGeom prst="wedgeEllipseCallou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«Spennende og lærerikt.»  </a:t>
            </a:r>
            <a:endParaRPr lang="nb-NO" sz="1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277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Inger-Ruthgerda Wellendorf</dc:creator>
  <cp:lastModifiedBy>tore Krokstad</cp:lastModifiedBy>
  <cp:revision>2</cp:revision>
  <dcterms:created xsi:type="dcterms:W3CDTF">2020-04-22T20:41:30Z</dcterms:created>
  <dcterms:modified xsi:type="dcterms:W3CDTF">2020-04-24T07:05:56Z</dcterms:modified>
</cp:coreProperties>
</file>