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7866" autoAdjust="0"/>
  </p:normalViewPr>
  <p:slideViewPr>
    <p:cSldViewPr snapToGrid="0" showGuides="1">
      <p:cViewPr varScale="1">
        <p:scale>
          <a:sx n="153" d="100"/>
          <a:sy n="153" d="100"/>
        </p:scale>
        <p:origin x="2754" y="10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1"/>
          </a:solidFill>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GB" TargetMode="External"/><Relationship Id="rId7" Type="http://schemas.openxmlformats.org/officeDocument/2006/relationships/hyperlink" Target="https://brandcenter.rotary.org/en-GB/App/AssetDetails/b/www/Asset/Details/118?brand=www&amp;returnUrl=https://brandcenter.rotary.org/en-GB/Guidelines&amp;page=1&amp;pageSize=100&amp;showadvancedsearch=False&amp;showkeywordfilters=True&amp;showselectedkeywordfilters=True&amp;largeLayout=False&amp;b=www&amp;bs=www&amp;k=42&amp;k=17&amp;pg=Public&amp;view=Standard" TargetMode="Externa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hyperlink" Target="https://www.google.com/url?sa=t&amp;rct=j&amp;q=&amp;esrc=s&amp;source=web&amp;cd=1&amp;ved=2ahUKEwiohYHjy9ndAhWq1IMKHQ7RC0AQFjAAegQICRAC&amp;url=https://my.rotary.org/en/document/tell-rotarys-story-voice-and-visual-identity-guidelines-rotarians&amp;usg=AOvVaw03k6bEYAtIvoE2v2-nhKUM" TargetMode="External"/><Relationship Id="rId5" Type="http://schemas.openxmlformats.org/officeDocument/2006/relationships/hyperlink" Target="https://brandcenter.rotary.org/en-GB/Images-Video/Videos" TargetMode="External"/><Relationship Id="rId4" Type="http://schemas.openxmlformats.org/officeDocument/2006/relationships/hyperlink" Target="https://brandcenter.rotary.org/en-GB/Images-Video/Imag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txBody>
          <a:bodyPr/>
          <a:lstStyle/>
          <a:p>
            <a:endParaRPr lang="nb-NO"/>
          </a:p>
        </p:txBody>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txBody>
          <a:bodyPr/>
          <a:lstStyle/>
          <a:p>
            <a:endParaRPr lang="nb-NO"/>
          </a:p>
        </p:txBody>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txBody>
          <a:bodyPr/>
          <a:lstStyle/>
          <a:p>
            <a:endParaRPr lang="nb-NO"/>
          </a:p>
        </p:txBody>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24</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38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hlinkMouseOver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https://brandcenter.rotary.org/en-GB</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4"/>
              </a:rPr>
              <a:t>Brand Center Images</a:t>
            </a:r>
            <a:r>
              <a:rPr lang="en-US" b="1" dirty="0">
                <a:solidFill>
                  <a:srgbClr val="48595D"/>
                </a:solidFill>
                <a:latin typeface="Arial" panose="020B0604020202020204" pitchFamily="34" charset="0"/>
                <a:ea typeface="Arial" charset="0"/>
                <a:cs typeface="Arial" panose="020B0604020202020204" pitchFamily="34" charset="0"/>
              </a:rPr>
              <a:t> </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4"/>
              </a:rPr>
              <a:t>https://brandcenter.rotary.org/en-GB/Images-Video/Images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buFont typeface="Arial" panose="020B0604020202020204" pitchFamily="34" charset="0"/>
              <a:buChar char="•"/>
            </a:pPr>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5"/>
              </a:rPr>
              <a:t>Brand Center Videos</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5"/>
              </a:rPr>
              <a:t>https://brandcenter.rotary.org/en-GB/Images-Video/Videos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6"/>
              </a:rPr>
              <a:t>Voice and Visual Identity Guidelines</a:t>
            </a:r>
            <a:br>
              <a:rPr lang="en-US" b="1" dirty="0">
                <a:solidFill>
                  <a:srgbClr val="48595D"/>
                </a:solidFill>
                <a:latin typeface="Arial" panose="020B0604020202020204" pitchFamily="34" charset="0"/>
                <a:ea typeface="Arial" charset="0"/>
                <a:cs typeface="Arial" panose="020B0604020202020204" pitchFamily="34" charset="0"/>
              </a:rPr>
            </a:br>
            <a:r>
              <a:rPr lang="en-US" sz="900" dirty="0">
                <a:solidFill>
                  <a:srgbClr val="48595D"/>
                </a:solidFill>
                <a:latin typeface="Arial" panose="020B0604020202020204" pitchFamily="34" charset="0"/>
                <a:ea typeface="Arial" charset="0"/>
                <a:cs typeface="Arial" panose="020B0604020202020204" pitchFamily="34" charset="0"/>
                <a:hlinkClick r:id="rId7"/>
              </a:rPr>
              <a:t>https://brandcenter.rotary.org/en-GB/App/AssetDetails/b/www/Asset/Details/118?brand=www&amp;returnUrl=https%3a%2f%2fbrandcenter.rotary.org%2fen-GB%2fGuidelines&amp;page=1&amp;pageSize=100&amp;showadvancedsearch=False&amp;showkeywordfilters=True&amp;showselectedkeywordfilters=True&amp;largeLayout=False&amp;b=www&amp;bs=www&amp;k=42&amp;k=17&amp;pg=Public&amp;view=Standard</a:t>
            </a:r>
            <a:endParaRPr lang="en-US" sz="900" dirty="0">
              <a:solidFill>
                <a:srgbClr val="48595D"/>
              </a:solidFill>
              <a:latin typeface="Arial" panose="020B0604020202020204" pitchFamily="34" charset="0"/>
              <a:ea typeface="Arial" charset="0"/>
              <a:cs typeface="Arial" panose="020B0604020202020204" pitchFamily="34" charset="0"/>
            </a:endParaRPr>
          </a:p>
          <a:p>
            <a:pPr marL="6350" lvl="1"/>
            <a:endParaRPr lang="en-US" sz="900" b="1"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4133</TotalTime>
  <Words>1419</Words>
  <Application>Microsoft Office PowerPoint</Application>
  <PresentationFormat>Widescreen</PresentationFormat>
  <Paragraphs>197</Paragraphs>
  <Slides>38</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38</vt:i4>
      </vt:variant>
    </vt:vector>
  </HeadingPairs>
  <TitlesOfParts>
    <vt:vector size="43" baseType="lpstr">
      <vt:lpstr>Arial</vt:lpstr>
      <vt:lpstr>Arial Black</vt:lpstr>
      <vt:lpstr>Calibri</vt:lpstr>
      <vt:lpstr>Corbel</vt:lpstr>
      <vt:lpstr>Office Theme</vt:lpstr>
      <vt:lpstr>Welcome to  the Rotary club PowerPoint template</vt:lpstr>
      <vt:lpstr>PowerPoint-presentasjon</vt:lpstr>
      <vt:lpstr>PowerPoint-presentasjon</vt:lpstr>
      <vt:lpstr>PowerPoint-presentasjon</vt:lpstr>
      <vt:lpstr> TUTORIAL:      Signature System for Clubs </vt:lpstr>
      <vt:lpstr>Title of Presentation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BASIC BULLET POINTS</vt:lpstr>
      <vt:lpstr>FOR TEXT/BULLET POINTS</vt:lpstr>
      <vt:lpstr>PowerPoint-presentasjon</vt:lpstr>
      <vt:lpstr>GRAPHICS Subhead</vt:lpstr>
      <vt:lpstr>PowerPoint-presentasjon</vt:lpstr>
      <vt:lpstr>PowerPoint-presentasjon</vt:lpstr>
      <vt:lpstr>PowerPoint-presentasjon</vt:lpstr>
      <vt:lpstr>PowerPoint-presentasjon</vt:lpstr>
      <vt:lpstr>GRAPHS/CHARTS Subhead</vt:lpstr>
      <vt:lpstr>GRAPHS/CHARTS Subhead</vt:lpstr>
      <vt:lpstr>Column Chart</vt:lpstr>
      <vt:lpstr>Column Chart</vt:lpstr>
      <vt:lpstr>Bar Chart</vt:lpstr>
      <vt:lpstr>Bar Chart</vt:lpstr>
      <vt:lpstr>line Chart</vt:lpstr>
      <vt:lpstr>line Chart</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Terje Gaarden</cp:lastModifiedBy>
  <cp:revision>156</cp:revision>
  <cp:lastPrinted>2019-12-04T20:41:25Z</cp:lastPrinted>
  <dcterms:created xsi:type="dcterms:W3CDTF">2019-11-18T03:22:22Z</dcterms:created>
  <dcterms:modified xsi:type="dcterms:W3CDTF">2026-04-23T11:50:28Z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